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3" r:id="rId2"/>
    <p:sldId id="312" r:id="rId3"/>
    <p:sldId id="311" r:id="rId4"/>
    <p:sldId id="313" r:id="rId5"/>
    <p:sldId id="322" r:id="rId6"/>
    <p:sldId id="320" r:id="rId7"/>
    <p:sldId id="321" r:id="rId8"/>
    <p:sldId id="327" r:id="rId9"/>
    <p:sldId id="326" r:id="rId10"/>
    <p:sldId id="325" r:id="rId11"/>
    <p:sldId id="324" r:id="rId12"/>
    <p:sldId id="328" r:id="rId13"/>
    <p:sldId id="331" r:id="rId14"/>
    <p:sldId id="291" r:id="rId15"/>
    <p:sldId id="292" r:id="rId16"/>
    <p:sldId id="332" r:id="rId17"/>
    <p:sldId id="333" r:id="rId18"/>
    <p:sldId id="296" r:id="rId19"/>
    <p:sldId id="297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269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7"/>
    <p:restoredTop sz="87638" autoAdjust="0"/>
  </p:normalViewPr>
  <p:slideViewPr>
    <p:cSldViewPr snapToGrid="0" snapToObjects="1">
      <p:cViewPr varScale="1">
        <p:scale>
          <a:sx n="63" d="100"/>
          <a:sy n="63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6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icrosoft.com/en-us/windows/iot/GetStart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xterInd/GrovePi/tree/master/Software/CSharp/Samp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akeshkethineedi.blogspot.sg/" TargetMode="Externa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55rBuB9D7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icrosoft.com/en-us/windows/iot/getstart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4" name="Picture 2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69D80-B8B1-4A2A-8C06-EBDD5CE20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3081"/>
            <a:ext cx="7508805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 on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80FB5-3DC1-4B4C-ACF9-B1B8FC3CD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355" y="3231977"/>
            <a:ext cx="4651717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 </a:t>
            </a:r>
            <a:r>
              <a:rPr lang="en-US" sz="3200" dirty="0">
                <a:solidFill>
                  <a:schemeClr val="bg1"/>
                </a:solidFill>
              </a:rPr>
              <a:t>Rakesh K. Kethineedi</a:t>
            </a:r>
          </a:p>
        </p:txBody>
      </p:sp>
    </p:spTree>
    <p:extLst>
      <p:ext uri="{BB962C8B-B14F-4D97-AF65-F5344CB8AC3E}">
        <p14:creationId xmlns:p14="http://schemas.microsoft.com/office/powerpoint/2010/main" val="120491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F07549-D231-439A-A228-720941F86C15}"/>
              </a:ext>
            </a:extLst>
          </p:cNvPr>
          <p:cNvSpPr txBox="1">
            <a:spLocks/>
          </p:cNvSpPr>
          <p:nvPr/>
        </p:nvSpPr>
        <p:spPr>
          <a:xfrm>
            <a:off x="4884336" y="2804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Demo</a:t>
            </a:r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274C3A-3734-4F03-AEB6-115A656A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677C60-8445-4D36-8540-0833C443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97417"/>
            <a:ext cx="6460958" cy="49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F07549-D231-439A-A228-720941F86C15}"/>
              </a:ext>
            </a:extLst>
          </p:cNvPr>
          <p:cNvSpPr txBox="1">
            <a:spLocks/>
          </p:cNvSpPr>
          <p:nvPr/>
        </p:nvSpPr>
        <p:spPr>
          <a:xfrm>
            <a:off x="4884336" y="2804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Demo</a:t>
            </a:r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AAC785-A2C9-4C27-9DD1-C2695A0C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Raspberry Pi 3 Pins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4B19E0-9127-4F7D-829C-EBBF4D2C3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48" y="1524000"/>
            <a:ext cx="8394284" cy="51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E34153-FCD1-437D-81D3-EA9DB721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9935F2-AC54-4DFA-855D-25CFD387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Raspberry Pi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Sensors / LED, Resistor and Connection wires</a:t>
            </a:r>
          </a:p>
          <a:p>
            <a:endParaRPr lang="en-US" dirty="0"/>
          </a:p>
          <a:p>
            <a:r>
              <a:rPr lang="en-US" dirty="0"/>
              <a:t>SD card: </a:t>
            </a:r>
          </a:p>
          <a:p>
            <a:pPr lvl="1"/>
            <a:r>
              <a:rPr lang="en-US" dirty="0"/>
              <a:t>Minimum 8GB</a:t>
            </a:r>
          </a:p>
          <a:p>
            <a:endParaRPr lang="en-US" dirty="0"/>
          </a:p>
          <a:p>
            <a:r>
              <a:rPr lang="en-US" dirty="0"/>
              <a:t>HDMI cable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1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773E6-4CF0-4673-99EF-DBEEE92A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E3C245-1A25-447C-8D3C-EDF0B3846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Windows 10 IoT core - </a:t>
            </a:r>
            <a:r>
              <a:rPr lang="en-US" dirty="0">
                <a:hlinkClick r:id="rId4"/>
              </a:rPr>
              <a:t>https://developer.microsoft.com/en-us/windows/iot/GetStarted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Setup the device – Download and install Windows 10 IoT Core Dashboard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3293-D75A-4B39-B38E-E8B173DE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9444-5663-4000-B950-A6F45743E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C138A-5086-4BAD-B571-60F6F7F0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BD2E0-E9B6-4C3C-AAC0-4F512E14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18E600-E254-463C-9DFE-EE4EE73C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99" y="886202"/>
            <a:ext cx="8063413" cy="42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-242386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5789B-01B5-44AF-AC00-DA5322EF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33338"/>
            <a:ext cx="5886920" cy="28431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1BC29E-8B8E-4A92-8C20-9CDF2B24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Cancel</a:t>
            </a:r>
          </a:p>
        </p:txBody>
      </p:sp>
    </p:spTree>
    <p:extLst>
      <p:ext uri="{BB962C8B-B14F-4D97-AF65-F5344CB8AC3E}">
        <p14:creationId xmlns:p14="http://schemas.microsoft.com/office/powerpoint/2010/main" val="232773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1E2D-4BDC-4A61-8FA9-D1632C1C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A9A2-3ADF-48FD-81E2-855695B5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E1C45-D783-4651-9AA2-A5310AE7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8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3798-1BAC-4AF9-AE55-8595AA1C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D32F-59C7-4D0A-804F-EA8AF894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25625"/>
            <a:ext cx="10808368" cy="4351338"/>
          </a:xfrm>
        </p:spPr>
        <p:txBody>
          <a:bodyPr>
            <a:normAutofit/>
          </a:bodyPr>
          <a:lstStyle/>
          <a:p>
            <a:r>
              <a:rPr lang="en-US" dirty="0"/>
              <a:t>Install VS2017 with UWP and IOT SDK</a:t>
            </a:r>
          </a:p>
          <a:p>
            <a:pPr lvl="1"/>
            <a:r>
              <a:rPr lang="en-US" dirty="0"/>
              <a:t>If you plan to use Grove Pi kit from Microsoft, perform the below steps.</a:t>
            </a:r>
          </a:p>
          <a:p>
            <a:pPr lvl="1"/>
            <a:r>
              <a:rPr lang="en-US" dirty="0"/>
              <a:t>Download Grove Pi samples from </a:t>
            </a:r>
            <a:r>
              <a:rPr lang="en-US" u="sng" dirty="0">
                <a:hlinkClick r:id="rId3"/>
              </a:rPr>
              <a:t>https://github.com/DexterInd/GrovePi/tree/master/Software/CSharp/Samples</a:t>
            </a:r>
            <a:endParaRPr lang="en-US" dirty="0"/>
          </a:p>
          <a:p>
            <a:pPr lvl="1"/>
            <a:r>
              <a:rPr lang="en-US" dirty="0"/>
              <a:t>Open a solution and </a:t>
            </a:r>
            <a:r>
              <a:rPr lang="en-US" dirty="0" err="1"/>
              <a:t>goto</a:t>
            </a:r>
            <a:r>
              <a:rPr lang="en-US" dirty="0"/>
              <a:t> Tools -&gt; NuGet Package Manager -&gt; Package Manager Console and execute the command “Install-Package </a:t>
            </a:r>
            <a:r>
              <a:rPr lang="en-US" dirty="0" err="1"/>
              <a:t>GrovePi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Right click the solution and </a:t>
            </a:r>
            <a:r>
              <a:rPr lang="en-US" dirty="0" err="1"/>
              <a:t>goto</a:t>
            </a:r>
            <a:r>
              <a:rPr lang="en-US" dirty="0"/>
              <a:t> Properties -&gt; Debug and add Target device as “Remote Device”.</a:t>
            </a:r>
          </a:p>
          <a:p>
            <a:r>
              <a:rPr lang="en-US" dirty="0"/>
              <a:t>Debug mode – Select Remote machine as the Raspberry Pi</a:t>
            </a:r>
          </a:p>
          <a:p>
            <a:r>
              <a:rPr lang="en-US" dirty="0"/>
              <a:t>Build and deploy the solution on to the Pi.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-146133"/>
            <a:ext cx="5088167" cy="508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21534-EF43-45B6-886A-335177C8E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7" y="1463393"/>
            <a:ext cx="4261184" cy="426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9FE2F9-E7F6-4D0D-BD47-38B810A12792}"/>
              </a:ext>
            </a:extLst>
          </p:cNvPr>
          <p:cNvSpPr txBox="1"/>
          <p:nvPr/>
        </p:nvSpPr>
        <p:spPr>
          <a:xfrm>
            <a:off x="4825218" y="1157154"/>
            <a:ext cx="66639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advocate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Passionate about </a:t>
            </a:r>
            <a:r>
              <a:rPr lang="en-GB" sz="24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Works at Robert Bosch, Singapore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Co-organizer of Singapore </a:t>
            </a: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Veeam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User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Twitter: @</a:t>
            </a: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rakeshkarthikk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Blog: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http://rakeshkethineedi.blogspot.sg/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18647-1963-462B-93A5-A7C91775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40033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280A42F-E5DE-4AB3-B24F-B06D7860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PowerShell Connection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B847A3-F4D8-47F6-BB1B-221225FB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Launch </a:t>
            </a:r>
            <a:r>
              <a:rPr lang="en-US" dirty="0" err="1"/>
              <a:t>Powershell</a:t>
            </a:r>
            <a:r>
              <a:rPr lang="en-US" dirty="0"/>
              <a:t> as Administrator</a:t>
            </a:r>
          </a:p>
          <a:p>
            <a:pPr>
              <a:lnSpc>
                <a:spcPct val="160000"/>
              </a:lnSpc>
            </a:pPr>
            <a:r>
              <a:rPr lang="en-US" dirty="0"/>
              <a:t>net start </a:t>
            </a:r>
            <a:r>
              <a:rPr lang="en-US" dirty="0" err="1"/>
              <a:t>WinRM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Set-Item </a:t>
            </a:r>
            <a:r>
              <a:rPr lang="en-US" dirty="0" err="1"/>
              <a:t>WSMan</a:t>
            </a:r>
            <a:r>
              <a:rPr lang="en-US" dirty="0"/>
              <a:t>:\localhost\client\</a:t>
            </a:r>
            <a:r>
              <a:rPr lang="en-US" dirty="0" err="1"/>
              <a:t>TrustedHosts</a:t>
            </a:r>
            <a:r>
              <a:rPr lang="en-US" dirty="0"/>
              <a:t> -Value &lt;</a:t>
            </a:r>
            <a:r>
              <a:rPr lang="en-US" dirty="0" err="1"/>
              <a:t>raspberrypi</a:t>
            </a:r>
            <a:r>
              <a:rPr lang="en-US" dirty="0"/>
              <a:t>-name&gt;</a:t>
            </a:r>
          </a:p>
          <a:p>
            <a:pPr>
              <a:lnSpc>
                <a:spcPct val="160000"/>
              </a:lnSpc>
            </a:pPr>
            <a:r>
              <a:rPr lang="en-US" dirty="0"/>
              <a:t>Enter-</a:t>
            </a:r>
            <a:r>
              <a:rPr lang="en-US" dirty="0" err="1"/>
              <a:t>PSSession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 err="1"/>
              <a:t>ComputerName</a:t>
            </a:r>
            <a:r>
              <a:rPr lang="en-US" dirty="0"/>
              <a:t> &lt;</a:t>
            </a:r>
            <a:r>
              <a:rPr lang="en-US" dirty="0" err="1"/>
              <a:t>raspberrypi</a:t>
            </a:r>
            <a:r>
              <a:rPr lang="en-US" dirty="0"/>
              <a:t>-name&gt; -Credential &lt;</a:t>
            </a:r>
            <a:r>
              <a:rPr lang="en-US" dirty="0" err="1"/>
              <a:t>raspberrypi</a:t>
            </a:r>
            <a:r>
              <a:rPr lang="en-US" dirty="0"/>
              <a:t>-name&gt;\Administrator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7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B7E039-C076-43D3-8C49-94BDB6EC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IOT Startup Commands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B2AFFA-5BC1-4C06-AF88-49C8CC46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list </a:t>
            </a:r>
            <a:r>
              <a:rPr lang="mr-IN" dirty="0"/>
              <a:t>–</a:t>
            </a:r>
            <a:r>
              <a:rPr lang="en-US" dirty="0"/>
              <a:t> Lists the apps that will start at the startup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list headed </a:t>
            </a:r>
            <a:r>
              <a:rPr lang="mr-IN" dirty="0"/>
              <a:t>–</a:t>
            </a:r>
            <a:r>
              <a:rPr lang="en-US" dirty="0"/>
              <a:t> Lists headed apps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list headless </a:t>
            </a:r>
            <a:r>
              <a:rPr lang="mr-IN" dirty="0"/>
              <a:t>–</a:t>
            </a:r>
            <a:r>
              <a:rPr lang="en-US" dirty="0"/>
              <a:t> Lists headless apps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remove </a:t>
            </a:r>
            <a:r>
              <a:rPr lang="mr-IN" dirty="0"/>
              <a:t>–</a:t>
            </a:r>
            <a:r>
              <a:rPr lang="en-US" dirty="0"/>
              <a:t> Removes headed and headless apps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remove headed [</a:t>
            </a:r>
            <a:r>
              <a:rPr lang="en-US" dirty="0" err="1"/>
              <a:t>MyApp</a:t>
            </a:r>
            <a:r>
              <a:rPr lang="en-US" dirty="0"/>
              <a:t>] removes headed applications that match pattern </a:t>
            </a:r>
            <a:r>
              <a:rPr lang="en-US" dirty="0" err="1"/>
              <a:t>MyApp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IotStartup</a:t>
            </a:r>
            <a:r>
              <a:rPr lang="en-US" dirty="0"/>
              <a:t>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B55BFA3-8DAF-4275-B700-1AA1EBCC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Screen Capture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99B6-44B7-46CD-B5B5-13530839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dirty="0" err="1">
                <a:latin typeface="Arial Unicode MS"/>
              </a:rPr>
              <a:t>ScreenCapture</a:t>
            </a:r>
            <a:r>
              <a:rPr lang="en-US" altLang="en-US" dirty="0">
                <a:latin typeface="Arial Unicode MS"/>
              </a:rPr>
              <a:t> c:\folder\screencap.jpg</a:t>
            </a:r>
            <a:r>
              <a:rPr lang="en-US" altLang="en-US" sz="2400" dirty="0"/>
              <a:t> </a:t>
            </a:r>
            <a:endParaRPr lang="en-US" altLang="en-US" sz="54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5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008AC3-2903-4304-B702-FCE8FFC3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Password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D17BDF-6140-4BE6-9454-EAD1183FC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net user Administrator [new password]</a:t>
            </a:r>
          </a:p>
          <a:p>
            <a:endParaRPr lang="en-US" dirty="0"/>
          </a:p>
          <a:p>
            <a:r>
              <a:rPr lang="en-US" dirty="0"/>
              <a:t>Exit-</a:t>
            </a:r>
            <a:r>
              <a:rPr lang="en-US" dirty="0" err="1"/>
              <a:t>PSSession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Enter-</a:t>
            </a:r>
            <a:r>
              <a:rPr lang="en-US" dirty="0" err="1"/>
              <a:t>PSSession</a:t>
            </a:r>
            <a:r>
              <a:rPr lang="en-US" dirty="0"/>
              <a:t> with new credentials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FCB040-F023-44EA-9613-BC97D3B4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 Computer Name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2FD3E0-F9EB-49E6-8D4A-2534D68D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setcomputername</a:t>
            </a:r>
            <a:r>
              <a:rPr lang="en-US" dirty="0"/>
              <a:t> &lt;new-name&gt;</a:t>
            </a:r>
          </a:p>
          <a:p>
            <a:endParaRPr lang="en-US" dirty="0"/>
          </a:p>
          <a:p>
            <a:r>
              <a:rPr lang="en-US" dirty="0"/>
              <a:t>Restart computer to let the change take effect - shutdown /r /t 0</a:t>
            </a:r>
          </a:p>
          <a:p>
            <a:endParaRPr lang="en-US" dirty="0"/>
          </a:p>
          <a:p>
            <a:r>
              <a:rPr lang="en-US" dirty="0"/>
              <a:t>Add the new host to Trusted hosts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57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2FD703-4BD9-4DC6-8283-A3CDA6DE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Display Resolution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041F52-2C26-4CD3-B967-2A679B4B4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en-US" sz="2800" dirty="0" err="1"/>
              <a:t>SetDisplayResolution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SetDisplayResolution</a:t>
            </a:r>
            <a:r>
              <a:rPr lang="en-US" sz="2800" dirty="0"/>
              <a:t> [width] [height]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2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BD9B48-BBEE-4FBB-BC15-FD15AD24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Network Adapter Info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DE9E67-98B3-45F0-9F3B-AEADBA39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GetAdapterInfo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2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266285-7C82-450F-BD46-9C705E3A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406" y="27512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8000" dirty="0">
                <a:solidFill>
                  <a:schemeClr val="accent1"/>
                </a:solidFill>
              </a:rPr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ED8214-1F66-4E64-99B4-B5E2D368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Understanding the audience’s expectation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A21B1D-EF62-4132-BFB7-1A2472CA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many of you can explain about IoT in simple terms?</a:t>
            </a:r>
          </a:p>
          <a:p>
            <a:r>
              <a:rPr lang="en-US" dirty="0"/>
              <a:t>How many of you have done a project on IoT before?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7271D3-FCCA-4B4F-9525-18854007492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IoT Introduction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03FCFE-6F6D-407B-9BFF-45B4119C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Internet of things (IoT) </a:t>
            </a:r>
            <a:r>
              <a:rPr lang="en-US" dirty="0"/>
              <a:t>is the </a:t>
            </a:r>
            <a:r>
              <a:rPr lang="en-US" b="1" dirty="0"/>
              <a:t>network of physical devices </a:t>
            </a:r>
            <a:r>
              <a:rPr lang="en-US" dirty="0"/>
              <a:t>embedded with electronics, software, sensors and network connectivity which enable these objects to collect and exchange data.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https://www.youtube.com/watch?v=d55rBuB9D7s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9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5B822B-0A3F-4BE5-A27E-5FB377F4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3FAAFB-8DDE-48A0-A934-22127F3F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Prerequisites: </a:t>
            </a:r>
          </a:p>
          <a:p>
            <a:pPr lvl="1"/>
            <a:r>
              <a:rPr lang="en-US" dirty="0"/>
              <a:t>Basics of </a:t>
            </a:r>
            <a:r>
              <a:rPr lang="en-US" dirty="0" err="1"/>
              <a:t>Powershell</a:t>
            </a:r>
            <a:r>
              <a:rPr lang="en-US" dirty="0"/>
              <a:t> remoting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9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F07549-D231-439A-A228-720941F86C15}"/>
              </a:ext>
            </a:extLst>
          </p:cNvPr>
          <p:cNvSpPr txBox="1">
            <a:spLocks/>
          </p:cNvSpPr>
          <p:nvPr/>
        </p:nvSpPr>
        <p:spPr>
          <a:xfrm>
            <a:off x="4884336" y="2804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593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1C998F-0FD9-4DA5-82CC-A490A4D1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98" y="0"/>
            <a:ext cx="10058400" cy="1609344"/>
          </a:xfrm>
        </p:spPr>
        <p:txBody>
          <a:bodyPr/>
          <a:lstStyle/>
          <a:p>
            <a:r>
              <a:rPr lang="en-US" dirty="0"/>
              <a:t>WHAT IS RASPBERRY PI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CA8D82-7C0E-4B32-B64B-F918B082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56" y="1412339"/>
            <a:ext cx="7785486" cy="49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0204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8F862A-CA70-45B8-A70B-7AC513FA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985C14-3746-4145-9359-4F3CDE333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46798"/>
            <a:ext cx="11721990" cy="4351338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</a:pPr>
            <a:r>
              <a:rPr lang="en-US" sz="2800" dirty="0"/>
              <a:t>Raspberry Pi is flashed with Windows 10 IOT Core OS. </a:t>
            </a:r>
          </a:p>
          <a:p>
            <a:pPr lvl="1">
              <a:lnSpc>
                <a:spcPct val="160000"/>
              </a:lnSpc>
            </a:pPr>
            <a:r>
              <a:rPr lang="en-US" sz="2800" dirty="0"/>
              <a:t>Reference: </a:t>
            </a:r>
            <a:r>
              <a:rPr lang="en-US" sz="2800" dirty="0">
                <a:hlinkClick r:id="rId4"/>
              </a:rPr>
              <a:t>https://developer.microsoft.com/en-us/windows/iot/getstarted</a:t>
            </a:r>
            <a:endParaRPr lang="en-US" sz="2800" dirty="0"/>
          </a:p>
          <a:p>
            <a:pPr lvl="1">
              <a:lnSpc>
                <a:spcPct val="160000"/>
              </a:lnSpc>
            </a:pPr>
            <a:r>
              <a:rPr lang="en-US" sz="2800" dirty="0"/>
              <a:t>Connect a display using HDMI cable.</a:t>
            </a:r>
          </a:p>
          <a:p>
            <a:pPr lvl="1">
              <a:lnSpc>
                <a:spcPct val="160000"/>
              </a:lnSpc>
            </a:pPr>
            <a:r>
              <a:rPr lang="en-US" sz="2800" dirty="0"/>
              <a:t>Deploy an app to the Raspberry Pi using Visual Studio 2017 community edition.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0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0876E7-704C-4971-AE86-A87BBC9A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Circuitry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CBD6D-9BB3-46F2-A039-32FFACC3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1929"/>
            <a:ext cx="7687929" cy="52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3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5905</TotalTime>
  <Words>648</Words>
  <Application>Microsoft Office PowerPoint</Application>
  <PresentationFormat>Widescreen</PresentationFormat>
  <Paragraphs>151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Kailasa</vt:lpstr>
      <vt:lpstr>Mangal</vt:lpstr>
      <vt:lpstr>Segoe UI</vt:lpstr>
      <vt:lpstr>Office Theme</vt:lpstr>
      <vt:lpstr>PowerShell on IoT</vt:lpstr>
      <vt:lpstr>About Me</vt:lpstr>
      <vt:lpstr>Understanding the audience’s expectation</vt:lpstr>
      <vt:lpstr>PowerPoint Presentation</vt:lpstr>
      <vt:lpstr>Prerequisites</vt:lpstr>
      <vt:lpstr>PowerPoint Presentation</vt:lpstr>
      <vt:lpstr>WHAT IS RASPBERRY PI ?</vt:lpstr>
      <vt:lpstr>Setup</vt:lpstr>
      <vt:lpstr>Circuitry</vt:lpstr>
      <vt:lpstr>Connection</vt:lpstr>
      <vt:lpstr>Raspberry Pi 3 Pins</vt:lpstr>
      <vt:lpstr>Hardware</vt:lpstr>
      <vt:lpstr>Steps</vt:lpstr>
      <vt:lpstr>PowerPoint Presentation</vt:lpstr>
      <vt:lpstr>PowerPoint Presentation</vt:lpstr>
      <vt:lpstr>PowerPoint Presentation</vt:lpstr>
      <vt:lpstr>Click Cancel</vt:lpstr>
      <vt:lpstr>PowerPoint Presentation</vt:lpstr>
      <vt:lpstr>Setup Visual Studio</vt:lpstr>
      <vt:lpstr>PowerShell Connection</vt:lpstr>
      <vt:lpstr>IOT Startup Commands</vt:lpstr>
      <vt:lpstr>Screen Capture</vt:lpstr>
      <vt:lpstr>Change Password</vt:lpstr>
      <vt:lpstr>Set Computer Name</vt:lpstr>
      <vt:lpstr>Display Resolution</vt:lpstr>
      <vt:lpstr>Network Adapter Info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Rakesh Kethineedi</cp:lastModifiedBy>
  <cp:revision>95</cp:revision>
  <dcterms:created xsi:type="dcterms:W3CDTF">2016-09-12T03:10:49Z</dcterms:created>
  <dcterms:modified xsi:type="dcterms:W3CDTF">2017-11-16T15:55:44Z</dcterms:modified>
</cp:coreProperties>
</file>